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8" r:id="rId3"/>
    <p:sldMasterId id="2147483702" r:id="rId4"/>
  </p:sldMasterIdLst>
  <p:sldIdLst>
    <p:sldId id="258" r:id="rId5"/>
    <p:sldId id="260" r:id="rId6"/>
    <p:sldId id="259" r:id="rId7"/>
    <p:sldId id="264" r:id="rId8"/>
    <p:sldId id="263" r:id="rId9"/>
    <p:sldId id="262" r:id="rId10"/>
    <p:sldId id="261" r:id="rId11"/>
    <p:sldId id="268" r:id="rId12"/>
    <p:sldId id="267" r:id="rId13"/>
    <p:sldId id="266" r:id="rId14"/>
    <p:sldId id="265" r:id="rId15"/>
    <p:sldId id="269" r:id="rId16"/>
    <p:sldId id="271" r:id="rId17"/>
    <p:sldId id="270" r:id="rId18"/>
    <p:sldId id="276" r:id="rId19"/>
    <p:sldId id="282" r:id="rId20"/>
    <p:sldId id="281" r:id="rId21"/>
    <p:sldId id="280" r:id="rId22"/>
    <p:sldId id="279" r:id="rId23"/>
    <p:sldId id="278" r:id="rId24"/>
    <p:sldId id="277" r:id="rId25"/>
    <p:sldId id="296" r:id="rId26"/>
    <p:sldId id="294" r:id="rId27"/>
    <p:sldId id="307" r:id="rId28"/>
    <p:sldId id="305" r:id="rId29"/>
    <p:sldId id="303" r:id="rId30"/>
    <p:sldId id="302" r:id="rId31"/>
    <p:sldId id="301" r:id="rId32"/>
    <p:sldId id="300" r:id="rId33"/>
    <p:sldId id="299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DMIN_LOGIN" id="{9245903C-5AD8-48EC-B78E-F676FD910B1E}">
          <p14:sldIdLst>
            <p14:sldId id="258"/>
            <p14:sldId id="260"/>
            <p14:sldId id="259"/>
          </p14:sldIdLst>
        </p14:section>
        <p14:section name="ADMIN_MAIN" id="{0A6CF639-7F51-493B-B407-179B7DEC4628}">
          <p14:sldIdLst>
            <p14:sldId id="264"/>
            <p14:sldId id="263"/>
            <p14:sldId id="262"/>
            <p14:sldId id="261"/>
            <p14:sldId id="268"/>
            <p14:sldId id="267"/>
            <p14:sldId id="266"/>
            <p14:sldId id="265"/>
          </p14:sldIdLst>
        </p14:section>
        <p14:section name="MEM_LOGIN" id="{8BDAC295-0667-4D71-A117-ECA752CC0A66}">
          <p14:sldIdLst>
            <p14:sldId id="269"/>
            <p14:sldId id="271"/>
            <p14:sldId id="270"/>
            <p14:sldId id="276"/>
          </p14:sldIdLst>
        </p14:section>
        <p14:section name="MEM_MAIN" id="{02A8A72A-6414-4F6D-AE16-E5052416342F}">
          <p14:sldIdLst>
            <p14:sldId id="282"/>
          </p14:sldIdLst>
        </p14:section>
        <p14:section name="MEM_CHAT" id="{B36B3F9E-941A-4E94-BF3D-96BB429FCE72}">
          <p14:sldIdLst>
            <p14:sldId id="281"/>
            <p14:sldId id="280"/>
            <p14:sldId id="279"/>
            <p14:sldId id="278"/>
          </p14:sldIdLst>
        </p14:section>
        <p14:section name="MEM_CHAT_PLUS" id="{01BE3B34-1E65-4840-A432-F29F2FCA1906}">
          <p14:sldIdLst>
            <p14:sldId id="277"/>
          </p14:sldIdLst>
        </p14:section>
        <p14:section name="MEM_CHAT_PAT" id="{AD5810E9-309D-47D7-812A-FA64F1E2F21E}">
          <p14:sldIdLst>
            <p14:sldId id="296"/>
          </p14:sldIdLst>
        </p14:section>
        <p14:section name="MEM_CHAT_LIM" id="{0A936D96-DEA2-4D19-9B58-38276A3F385A}">
          <p14:sldIdLst>
            <p14:sldId id="294"/>
          </p14:sldIdLst>
        </p14:section>
        <p14:section name="MEM_CHAT_MM" id="{33BFBD53-2602-4553-B1F9-B02F40397337}">
          <p14:sldIdLst>
            <p14:sldId id="307"/>
          </p14:sldIdLst>
        </p14:section>
        <p14:section name="MEM_CHAT_EXPT" id="{7BE644A9-4B4E-487E-AD3A-C14989F7B130}">
          <p14:sldIdLst>
            <p14:sldId id="305"/>
          </p14:sldIdLst>
        </p14:section>
        <p14:section name="MEM_CHAT_AVG" id="{C790F8F2-8CD6-4E68-AB41-476022983123}">
          <p14:sldIdLst>
            <p14:sldId id="303"/>
            <p14:sldId id="302"/>
            <p14:sldId id="301"/>
            <p14:sldId id="300"/>
            <p14:sldId id="299"/>
          </p14:sldIdLst>
        </p14:section>
        <p14:section name="입출금내역" id="{CF3B6C91-2144-4057-ABE1-6C19693048C7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가계부" id="{387F909D-A764-40A5-A65C-42AFBE908975}">
          <p14:sldIdLst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회원가입" id="{2AD03E81-652D-47ED-B460-112ECC2E860F}">
          <p14:sldIdLst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이메일/비밀번호 찾기" id="{924FB16E-EBC0-4312-92B8-CA62BCE95316}">
          <p14:sldIdLst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마이페이지" id="{982D73A0-931C-4E18-9EB4-E680FAA822F1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4"/>
            <a:ext cx="10363200" cy="147002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40A130E-E3B8-4EBE-931F-81B26B8448A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00C6A38-4290-41DD-B95C-4155372FD4A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19016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4"/>
            <a:ext cx="12192000" cy="1470024"/>
          </a:xfrm>
        </p:spPr>
        <p:txBody>
          <a:bodyPr>
            <a:normAutofit/>
          </a:bodyPr>
          <a:lstStyle>
            <a:lvl1pPr>
              <a:defRPr sz="58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CA348888-F454-4AD2-BA62-3AF29D9807C0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06867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8" y="2214563"/>
            <a:ext cx="6477023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6FEC12-A4C9-4837-AF94-AD867782C04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63431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7F84A3-4F29-4053-ACFD-1BAF2D3F140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55384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빈 화면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4"/>
          <p:cNvSpPr>
            <a:spLocks noChangeArrowheads="1"/>
          </p:cNvSpPr>
          <p:nvPr/>
        </p:nvSpPr>
        <p:spPr>
          <a:xfrm>
            <a:off x="419427" y="8873131"/>
            <a:ext cx="15331179" cy="21145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23995" tIns="0" rIns="23995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fld id="{EB135554-910C-4398-B52B-76F18431BEA3}" type="slidenum">
              <a:rPr kumimoji="0" lang="en-US" altLang="ko-KR" sz="1200" b="0" i="0" u="none" strike="noStrike" kern="1200" cap="none" spc="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t>‹#›</a:t>
            </a:fld>
            <a:endParaRPr kumimoji="0" lang="en-US" altLang="ko-KR" sz="1200" b="0" i="0" u="none" strike="noStrike" kern="120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제목 1"/>
          <p:cNvSpPr txBox="1"/>
          <p:nvPr userDrawn="1"/>
        </p:nvSpPr>
        <p:spPr>
          <a:xfrm>
            <a:off x="12612937" y="1474430"/>
            <a:ext cx="473144" cy="547980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5pPr>
            <a:lvl6pPr marL="457109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6pPr>
            <a:lvl7pPr marL="914217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7pPr>
            <a:lvl8pPr marL="1371326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8pPr>
            <a:lvl9pPr marL="1828434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1" lang="ko-KR" altLang="en-US" sz="1333" b="1" i="0" u="none" strike="noStrike" kern="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j-cs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3286884" y="145037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92681" y="429521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112176" y="146281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13112175" y="208046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13112173" y="2686504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13112173" y="330415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4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13112173" y="392180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5" name="텍스트 개체 틀 18"/>
          <p:cNvSpPr>
            <a:spLocks noGrp="1"/>
          </p:cNvSpPr>
          <p:nvPr>
            <p:ph type="body" sz="quarter" idx="17" hasCustomPrompt="1"/>
          </p:nvPr>
        </p:nvSpPr>
        <p:spPr>
          <a:xfrm>
            <a:off x="13112173" y="4539452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6" name="텍스트 개체 틀 18"/>
          <p:cNvSpPr>
            <a:spLocks noGrp="1"/>
          </p:cNvSpPr>
          <p:nvPr>
            <p:ph type="body" sz="quarter" idx="18" hasCustomPrompt="1"/>
          </p:nvPr>
        </p:nvSpPr>
        <p:spPr>
          <a:xfrm>
            <a:off x="13112172" y="515636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7" name="텍스트 개체 틀 18"/>
          <p:cNvSpPr>
            <a:spLocks noGrp="1"/>
          </p:cNvSpPr>
          <p:nvPr>
            <p:ph type="body" sz="quarter" idx="19" hasCustomPrompt="1"/>
          </p:nvPr>
        </p:nvSpPr>
        <p:spPr>
          <a:xfrm>
            <a:off x="13112171" y="577327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텍스트 개체 틀 18"/>
          <p:cNvSpPr>
            <a:spLocks noGrp="1"/>
          </p:cNvSpPr>
          <p:nvPr>
            <p:ph type="body" sz="quarter" idx="20" hasCustomPrompt="1"/>
          </p:nvPr>
        </p:nvSpPr>
        <p:spPr>
          <a:xfrm>
            <a:off x="13112169" y="6371179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9" name="텍스트 개체 틀 18"/>
          <p:cNvSpPr>
            <a:spLocks noGrp="1"/>
          </p:cNvSpPr>
          <p:nvPr>
            <p:ph type="body" sz="quarter" idx="21" hasCustomPrompt="1"/>
          </p:nvPr>
        </p:nvSpPr>
        <p:spPr>
          <a:xfrm>
            <a:off x="13112169" y="6988828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텍스트 개체 틀 18"/>
          <p:cNvSpPr>
            <a:spLocks noGrp="1"/>
          </p:cNvSpPr>
          <p:nvPr>
            <p:ph type="body" sz="quarter" idx="22" hasCustomPrompt="1"/>
          </p:nvPr>
        </p:nvSpPr>
        <p:spPr>
          <a:xfrm>
            <a:off x="13112168" y="7594865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텍스트 개체 틀 18"/>
          <p:cNvSpPr>
            <a:spLocks noGrp="1"/>
          </p:cNvSpPr>
          <p:nvPr>
            <p:ph type="body" sz="quarter" idx="23" hasCustomPrompt="1"/>
          </p:nvPr>
        </p:nvSpPr>
        <p:spPr>
          <a:xfrm>
            <a:off x="12670937" y="146281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2" name="텍스트 개체 틀 18"/>
          <p:cNvSpPr>
            <a:spLocks noGrp="1"/>
          </p:cNvSpPr>
          <p:nvPr>
            <p:ph type="body" sz="quarter" idx="24" hasCustomPrompt="1"/>
          </p:nvPr>
        </p:nvSpPr>
        <p:spPr>
          <a:xfrm>
            <a:off x="12670936" y="208046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텍스트 개체 틀 18"/>
          <p:cNvSpPr>
            <a:spLocks noGrp="1"/>
          </p:cNvSpPr>
          <p:nvPr>
            <p:ph type="body" sz="quarter" idx="25" hasCustomPrompt="1"/>
          </p:nvPr>
        </p:nvSpPr>
        <p:spPr>
          <a:xfrm>
            <a:off x="12670935" y="2686504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4" name="텍스트 개체 틀 18"/>
          <p:cNvSpPr>
            <a:spLocks noGrp="1"/>
          </p:cNvSpPr>
          <p:nvPr>
            <p:ph type="body" sz="quarter" idx="26" hasCustomPrompt="1"/>
          </p:nvPr>
        </p:nvSpPr>
        <p:spPr>
          <a:xfrm>
            <a:off x="12670935" y="330415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5" name="텍스트 개체 틀 18"/>
          <p:cNvSpPr>
            <a:spLocks noGrp="1"/>
          </p:cNvSpPr>
          <p:nvPr>
            <p:ph type="body" sz="quarter" idx="27" hasCustomPrompt="1"/>
          </p:nvPr>
        </p:nvSpPr>
        <p:spPr>
          <a:xfrm>
            <a:off x="12670935" y="392180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6" name="텍스트 개체 틀 18"/>
          <p:cNvSpPr>
            <a:spLocks noGrp="1"/>
          </p:cNvSpPr>
          <p:nvPr>
            <p:ph type="body" sz="quarter" idx="28" hasCustomPrompt="1"/>
          </p:nvPr>
        </p:nvSpPr>
        <p:spPr>
          <a:xfrm>
            <a:off x="12670935" y="4539452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7" name="텍스트 개체 틀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670934" y="515636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8" name="텍스트 개체 틀 18"/>
          <p:cNvSpPr>
            <a:spLocks noGrp="1"/>
          </p:cNvSpPr>
          <p:nvPr>
            <p:ph type="body" sz="quarter" idx="30" hasCustomPrompt="1"/>
          </p:nvPr>
        </p:nvSpPr>
        <p:spPr>
          <a:xfrm>
            <a:off x="12670932" y="577327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9" name="텍스트 개체 틀 18"/>
          <p:cNvSpPr>
            <a:spLocks noGrp="1"/>
          </p:cNvSpPr>
          <p:nvPr>
            <p:ph type="body" sz="quarter" idx="31" hasCustomPrompt="1"/>
          </p:nvPr>
        </p:nvSpPr>
        <p:spPr>
          <a:xfrm>
            <a:off x="12670931" y="6371179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40" name="텍스트 개체 틀 18"/>
          <p:cNvSpPr>
            <a:spLocks noGrp="1"/>
          </p:cNvSpPr>
          <p:nvPr>
            <p:ph type="body" sz="quarter" idx="32" hasCustomPrompt="1"/>
          </p:nvPr>
        </p:nvSpPr>
        <p:spPr>
          <a:xfrm>
            <a:off x="12563569" y="6988828"/>
            <a:ext cx="571883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spc="-187" baseline="0"/>
            </a:lvl1pPr>
          </a:lstStyle>
          <a:p>
            <a:pPr lvl="0">
              <a:defRPr lang="ko-KR" altLang="en-US"/>
            </a:pPr>
            <a:r>
              <a:rPr lang="en-US" altLang="ko-KR"/>
              <a:t>10</a:t>
            </a:r>
            <a:endParaRPr lang="ko-KR" altLang="en-US"/>
          </a:p>
        </p:txBody>
      </p:sp>
      <p:sp>
        <p:nvSpPr>
          <p:cNvPr id="41" name="텍스트 개체 틀 18"/>
          <p:cNvSpPr>
            <a:spLocks noGrp="1"/>
          </p:cNvSpPr>
          <p:nvPr>
            <p:ph type="body" sz="quarter" idx="33" hasCustomPrompt="1"/>
          </p:nvPr>
        </p:nvSpPr>
        <p:spPr>
          <a:xfrm>
            <a:off x="12598405" y="7594865"/>
            <a:ext cx="522512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34" hasCustomPrompt="1"/>
          </p:nvPr>
        </p:nvSpPr>
        <p:spPr>
          <a:xfrm>
            <a:off x="13169054" y="463610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43" name="텍스트 개체 틀 12"/>
          <p:cNvSpPr>
            <a:spLocks noGrp="1"/>
          </p:cNvSpPr>
          <p:nvPr>
            <p:ph type="body" sz="quarter" idx="35" hasCustomPrompt="1"/>
          </p:nvPr>
        </p:nvSpPr>
        <p:spPr>
          <a:xfrm>
            <a:off x="13171715" y="166936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</p:spTree>
    <p:extLst>
      <p:ext uri="{BB962C8B-B14F-4D97-AF65-F5344CB8AC3E}">
        <p14:creationId xmlns:p14="http://schemas.microsoft.com/office/powerpoint/2010/main" val="27501858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4"/>
            <a:ext cx="10363200" cy="147002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40A130E-E3B8-4EBE-931F-81B26B8448A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00C6A38-4290-41DD-B95C-4155372FD4A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68996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4953836A-82A3-4C8B-9D31-CD724F3673ED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41682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EBAF6-36D0-4DD8-B695-D4C1B37E35D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62463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0728D28-603B-4EFC-80F8-17E5E9107035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65981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27A1F4E-0809-4239-8034-C38E431DAF92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43680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E0DA496-7307-4E8B-88DE-CB97B48BAB6F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1100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4953836A-82A3-4C8B-9D31-CD724F3673ED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37482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8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8721E90-850C-410B-8B89-8394F580CFD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2137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56853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7"/>
          </a:xfrm>
        </p:spPr>
        <p:txBody>
          <a:bodyPr anchor="b"/>
          <a:lstStyle>
            <a:lvl1pPr algn="l">
              <a:defRPr sz="26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29453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4"/>
            <a:ext cx="12192000" cy="1470024"/>
          </a:xfrm>
        </p:spPr>
        <p:txBody>
          <a:bodyPr>
            <a:normAutofit/>
          </a:bodyPr>
          <a:lstStyle>
            <a:lvl1pPr>
              <a:defRPr sz="58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CA348888-F454-4AD2-BA62-3AF29D9807C0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15611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8" y="2214563"/>
            <a:ext cx="6477023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6FEC12-A4C9-4837-AF94-AD867782C04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18322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7F84A3-4F29-4053-ACFD-1BAF2D3F140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21668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빈 화면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4"/>
          <p:cNvSpPr>
            <a:spLocks noChangeArrowheads="1"/>
          </p:cNvSpPr>
          <p:nvPr/>
        </p:nvSpPr>
        <p:spPr>
          <a:xfrm>
            <a:off x="419427" y="8873131"/>
            <a:ext cx="15331179" cy="21145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23995" tIns="0" rIns="23995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fld id="{EB135554-910C-4398-B52B-76F18431BEA3}" type="slidenum">
              <a:rPr kumimoji="0" lang="en-US" altLang="ko-KR" sz="1200" b="0" i="0" u="none" strike="noStrike" kern="1200" cap="none" spc="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t>‹#›</a:t>
            </a:fld>
            <a:endParaRPr kumimoji="0" lang="en-US" altLang="ko-KR" sz="1200" b="0" i="0" u="none" strike="noStrike" kern="120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제목 1"/>
          <p:cNvSpPr txBox="1"/>
          <p:nvPr userDrawn="1"/>
        </p:nvSpPr>
        <p:spPr>
          <a:xfrm>
            <a:off x="12612937" y="1474430"/>
            <a:ext cx="473144" cy="547980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5pPr>
            <a:lvl6pPr marL="457109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6pPr>
            <a:lvl7pPr marL="914217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7pPr>
            <a:lvl8pPr marL="1371326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8pPr>
            <a:lvl9pPr marL="1828434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1" lang="ko-KR" altLang="en-US" sz="1333" b="1" i="0" u="none" strike="noStrike" kern="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j-cs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3286884" y="145037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92681" y="429521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112176" y="146281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13112175" y="208046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13112173" y="2686504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13112173" y="330415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4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13112173" y="392180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5" name="텍스트 개체 틀 18"/>
          <p:cNvSpPr>
            <a:spLocks noGrp="1"/>
          </p:cNvSpPr>
          <p:nvPr>
            <p:ph type="body" sz="quarter" idx="17" hasCustomPrompt="1"/>
          </p:nvPr>
        </p:nvSpPr>
        <p:spPr>
          <a:xfrm>
            <a:off x="13112173" y="4539452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6" name="텍스트 개체 틀 18"/>
          <p:cNvSpPr>
            <a:spLocks noGrp="1"/>
          </p:cNvSpPr>
          <p:nvPr>
            <p:ph type="body" sz="quarter" idx="18" hasCustomPrompt="1"/>
          </p:nvPr>
        </p:nvSpPr>
        <p:spPr>
          <a:xfrm>
            <a:off x="13112172" y="515636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7" name="텍스트 개체 틀 18"/>
          <p:cNvSpPr>
            <a:spLocks noGrp="1"/>
          </p:cNvSpPr>
          <p:nvPr>
            <p:ph type="body" sz="quarter" idx="19" hasCustomPrompt="1"/>
          </p:nvPr>
        </p:nvSpPr>
        <p:spPr>
          <a:xfrm>
            <a:off x="13112171" y="577327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텍스트 개체 틀 18"/>
          <p:cNvSpPr>
            <a:spLocks noGrp="1"/>
          </p:cNvSpPr>
          <p:nvPr>
            <p:ph type="body" sz="quarter" idx="20" hasCustomPrompt="1"/>
          </p:nvPr>
        </p:nvSpPr>
        <p:spPr>
          <a:xfrm>
            <a:off x="13112169" y="6371179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9" name="텍스트 개체 틀 18"/>
          <p:cNvSpPr>
            <a:spLocks noGrp="1"/>
          </p:cNvSpPr>
          <p:nvPr>
            <p:ph type="body" sz="quarter" idx="21" hasCustomPrompt="1"/>
          </p:nvPr>
        </p:nvSpPr>
        <p:spPr>
          <a:xfrm>
            <a:off x="13112169" y="6988828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텍스트 개체 틀 18"/>
          <p:cNvSpPr>
            <a:spLocks noGrp="1"/>
          </p:cNvSpPr>
          <p:nvPr>
            <p:ph type="body" sz="quarter" idx="22" hasCustomPrompt="1"/>
          </p:nvPr>
        </p:nvSpPr>
        <p:spPr>
          <a:xfrm>
            <a:off x="13112168" y="7594865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텍스트 개체 틀 18"/>
          <p:cNvSpPr>
            <a:spLocks noGrp="1"/>
          </p:cNvSpPr>
          <p:nvPr>
            <p:ph type="body" sz="quarter" idx="23" hasCustomPrompt="1"/>
          </p:nvPr>
        </p:nvSpPr>
        <p:spPr>
          <a:xfrm>
            <a:off x="12670937" y="146281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2" name="텍스트 개체 틀 18"/>
          <p:cNvSpPr>
            <a:spLocks noGrp="1"/>
          </p:cNvSpPr>
          <p:nvPr>
            <p:ph type="body" sz="quarter" idx="24" hasCustomPrompt="1"/>
          </p:nvPr>
        </p:nvSpPr>
        <p:spPr>
          <a:xfrm>
            <a:off x="12670936" y="208046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텍스트 개체 틀 18"/>
          <p:cNvSpPr>
            <a:spLocks noGrp="1"/>
          </p:cNvSpPr>
          <p:nvPr>
            <p:ph type="body" sz="quarter" idx="25" hasCustomPrompt="1"/>
          </p:nvPr>
        </p:nvSpPr>
        <p:spPr>
          <a:xfrm>
            <a:off x="12670935" y="2686504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4" name="텍스트 개체 틀 18"/>
          <p:cNvSpPr>
            <a:spLocks noGrp="1"/>
          </p:cNvSpPr>
          <p:nvPr>
            <p:ph type="body" sz="quarter" idx="26" hasCustomPrompt="1"/>
          </p:nvPr>
        </p:nvSpPr>
        <p:spPr>
          <a:xfrm>
            <a:off x="12670935" y="330415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5" name="텍스트 개체 틀 18"/>
          <p:cNvSpPr>
            <a:spLocks noGrp="1"/>
          </p:cNvSpPr>
          <p:nvPr>
            <p:ph type="body" sz="quarter" idx="27" hasCustomPrompt="1"/>
          </p:nvPr>
        </p:nvSpPr>
        <p:spPr>
          <a:xfrm>
            <a:off x="12670935" y="392180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6" name="텍스트 개체 틀 18"/>
          <p:cNvSpPr>
            <a:spLocks noGrp="1"/>
          </p:cNvSpPr>
          <p:nvPr>
            <p:ph type="body" sz="quarter" idx="28" hasCustomPrompt="1"/>
          </p:nvPr>
        </p:nvSpPr>
        <p:spPr>
          <a:xfrm>
            <a:off x="12670935" y="4539452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7" name="텍스트 개체 틀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670934" y="515636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8" name="텍스트 개체 틀 18"/>
          <p:cNvSpPr>
            <a:spLocks noGrp="1"/>
          </p:cNvSpPr>
          <p:nvPr>
            <p:ph type="body" sz="quarter" idx="30" hasCustomPrompt="1"/>
          </p:nvPr>
        </p:nvSpPr>
        <p:spPr>
          <a:xfrm>
            <a:off x="12670932" y="577327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9" name="텍스트 개체 틀 18"/>
          <p:cNvSpPr>
            <a:spLocks noGrp="1"/>
          </p:cNvSpPr>
          <p:nvPr>
            <p:ph type="body" sz="quarter" idx="31" hasCustomPrompt="1"/>
          </p:nvPr>
        </p:nvSpPr>
        <p:spPr>
          <a:xfrm>
            <a:off x="12670931" y="6371179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40" name="텍스트 개체 틀 18"/>
          <p:cNvSpPr>
            <a:spLocks noGrp="1"/>
          </p:cNvSpPr>
          <p:nvPr>
            <p:ph type="body" sz="quarter" idx="32" hasCustomPrompt="1"/>
          </p:nvPr>
        </p:nvSpPr>
        <p:spPr>
          <a:xfrm>
            <a:off x="12563569" y="6988828"/>
            <a:ext cx="571883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spc="-187" baseline="0"/>
            </a:lvl1pPr>
          </a:lstStyle>
          <a:p>
            <a:pPr lvl="0">
              <a:defRPr lang="ko-KR" altLang="en-US"/>
            </a:pPr>
            <a:r>
              <a:rPr lang="en-US" altLang="ko-KR"/>
              <a:t>10</a:t>
            </a:r>
            <a:endParaRPr lang="ko-KR" altLang="en-US"/>
          </a:p>
        </p:txBody>
      </p:sp>
      <p:sp>
        <p:nvSpPr>
          <p:cNvPr id="41" name="텍스트 개체 틀 18"/>
          <p:cNvSpPr>
            <a:spLocks noGrp="1"/>
          </p:cNvSpPr>
          <p:nvPr>
            <p:ph type="body" sz="quarter" idx="33" hasCustomPrompt="1"/>
          </p:nvPr>
        </p:nvSpPr>
        <p:spPr>
          <a:xfrm>
            <a:off x="12598405" y="7594865"/>
            <a:ext cx="522512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34" hasCustomPrompt="1"/>
          </p:nvPr>
        </p:nvSpPr>
        <p:spPr>
          <a:xfrm>
            <a:off x="13169054" y="463610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43" name="텍스트 개체 틀 12"/>
          <p:cNvSpPr>
            <a:spLocks noGrp="1"/>
          </p:cNvSpPr>
          <p:nvPr>
            <p:ph type="body" sz="quarter" idx="35" hasCustomPrompt="1"/>
          </p:nvPr>
        </p:nvSpPr>
        <p:spPr>
          <a:xfrm>
            <a:off x="13171715" y="166936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</p:spTree>
    <p:extLst>
      <p:ext uri="{BB962C8B-B14F-4D97-AF65-F5344CB8AC3E}">
        <p14:creationId xmlns:p14="http://schemas.microsoft.com/office/powerpoint/2010/main" val="126410838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4"/>
            <a:ext cx="10363200" cy="147002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40A130E-E3B8-4EBE-931F-81B26B8448A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00C6A38-4290-41DD-B95C-4155372FD4A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2680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4953836A-82A3-4C8B-9D31-CD724F3673ED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22699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EBAF6-36D0-4DD8-B695-D4C1B37E35D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5789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EBAF6-36D0-4DD8-B695-D4C1B37E35D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03916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0728D28-603B-4EFC-80F8-17E5E9107035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99876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27A1F4E-0809-4239-8034-C38E431DAF92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81162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E0DA496-7307-4E8B-88DE-CB97B48BAB6F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12929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8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8721E90-850C-410B-8B89-8394F580CFD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7996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92067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7"/>
          </a:xfrm>
        </p:spPr>
        <p:txBody>
          <a:bodyPr anchor="b"/>
          <a:lstStyle>
            <a:lvl1pPr algn="l">
              <a:defRPr sz="26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3132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4"/>
            <a:ext cx="12192000" cy="1470024"/>
          </a:xfrm>
        </p:spPr>
        <p:txBody>
          <a:bodyPr>
            <a:normAutofit/>
          </a:bodyPr>
          <a:lstStyle>
            <a:lvl1pPr>
              <a:defRPr sz="58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CA348888-F454-4AD2-BA62-3AF29D9807C0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02527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8" y="2214563"/>
            <a:ext cx="6477023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6FEC12-A4C9-4837-AF94-AD867782C04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59860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7F84A3-4F29-4053-ACFD-1BAF2D3F140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8218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빈 화면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4"/>
          <p:cNvSpPr>
            <a:spLocks noChangeArrowheads="1"/>
          </p:cNvSpPr>
          <p:nvPr/>
        </p:nvSpPr>
        <p:spPr>
          <a:xfrm>
            <a:off x="419427" y="8873131"/>
            <a:ext cx="15331179" cy="21145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23995" tIns="0" rIns="23995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fld id="{EB135554-910C-4398-B52B-76F18431BEA3}" type="slidenum">
              <a:rPr kumimoji="0" lang="en-US" altLang="ko-KR" sz="1200" b="0" i="0" u="none" strike="noStrike" kern="1200" cap="none" spc="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t>‹#›</a:t>
            </a:fld>
            <a:endParaRPr kumimoji="0" lang="en-US" altLang="ko-KR" sz="1200" b="0" i="0" u="none" strike="noStrike" kern="120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제목 1"/>
          <p:cNvSpPr txBox="1"/>
          <p:nvPr userDrawn="1"/>
        </p:nvSpPr>
        <p:spPr>
          <a:xfrm>
            <a:off x="12612937" y="1474430"/>
            <a:ext cx="473144" cy="547980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5pPr>
            <a:lvl6pPr marL="457109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6pPr>
            <a:lvl7pPr marL="914217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7pPr>
            <a:lvl8pPr marL="1371326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8pPr>
            <a:lvl9pPr marL="1828434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1" lang="ko-KR" altLang="en-US" sz="1333" b="1" i="0" u="none" strike="noStrike" kern="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j-cs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3286884" y="145037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92681" y="429521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112176" y="146281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13112175" y="208046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13112173" y="2686504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13112173" y="330415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4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13112173" y="392180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5" name="텍스트 개체 틀 18"/>
          <p:cNvSpPr>
            <a:spLocks noGrp="1"/>
          </p:cNvSpPr>
          <p:nvPr>
            <p:ph type="body" sz="quarter" idx="17" hasCustomPrompt="1"/>
          </p:nvPr>
        </p:nvSpPr>
        <p:spPr>
          <a:xfrm>
            <a:off x="13112173" y="4539452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6" name="텍스트 개체 틀 18"/>
          <p:cNvSpPr>
            <a:spLocks noGrp="1"/>
          </p:cNvSpPr>
          <p:nvPr>
            <p:ph type="body" sz="quarter" idx="18" hasCustomPrompt="1"/>
          </p:nvPr>
        </p:nvSpPr>
        <p:spPr>
          <a:xfrm>
            <a:off x="13112172" y="515636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7" name="텍스트 개체 틀 18"/>
          <p:cNvSpPr>
            <a:spLocks noGrp="1"/>
          </p:cNvSpPr>
          <p:nvPr>
            <p:ph type="body" sz="quarter" idx="19" hasCustomPrompt="1"/>
          </p:nvPr>
        </p:nvSpPr>
        <p:spPr>
          <a:xfrm>
            <a:off x="13112171" y="577327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텍스트 개체 틀 18"/>
          <p:cNvSpPr>
            <a:spLocks noGrp="1"/>
          </p:cNvSpPr>
          <p:nvPr>
            <p:ph type="body" sz="quarter" idx="20" hasCustomPrompt="1"/>
          </p:nvPr>
        </p:nvSpPr>
        <p:spPr>
          <a:xfrm>
            <a:off x="13112169" y="6371179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9" name="텍스트 개체 틀 18"/>
          <p:cNvSpPr>
            <a:spLocks noGrp="1"/>
          </p:cNvSpPr>
          <p:nvPr>
            <p:ph type="body" sz="quarter" idx="21" hasCustomPrompt="1"/>
          </p:nvPr>
        </p:nvSpPr>
        <p:spPr>
          <a:xfrm>
            <a:off x="13112169" y="6988828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텍스트 개체 틀 18"/>
          <p:cNvSpPr>
            <a:spLocks noGrp="1"/>
          </p:cNvSpPr>
          <p:nvPr>
            <p:ph type="body" sz="quarter" idx="22" hasCustomPrompt="1"/>
          </p:nvPr>
        </p:nvSpPr>
        <p:spPr>
          <a:xfrm>
            <a:off x="13112168" y="7594865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텍스트 개체 틀 18"/>
          <p:cNvSpPr>
            <a:spLocks noGrp="1"/>
          </p:cNvSpPr>
          <p:nvPr>
            <p:ph type="body" sz="quarter" idx="23" hasCustomPrompt="1"/>
          </p:nvPr>
        </p:nvSpPr>
        <p:spPr>
          <a:xfrm>
            <a:off x="12670937" y="146281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2" name="텍스트 개체 틀 18"/>
          <p:cNvSpPr>
            <a:spLocks noGrp="1"/>
          </p:cNvSpPr>
          <p:nvPr>
            <p:ph type="body" sz="quarter" idx="24" hasCustomPrompt="1"/>
          </p:nvPr>
        </p:nvSpPr>
        <p:spPr>
          <a:xfrm>
            <a:off x="12670936" y="208046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텍스트 개체 틀 18"/>
          <p:cNvSpPr>
            <a:spLocks noGrp="1"/>
          </p:cNvSpPr>
          <p:nvPr>
            <p:ph type="body" sz="quarter" idx="25" hasCustomPrompt="1"/>
          </p:nvPr>
        </p:nvSpPr>
        <p:spPr>
          <a:xfrm>
            <a:off x="12670935" y="2686504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4" name="텍스트 개체 틀 18"/>
          <p:cNvSpPr>
            <a:spLocks noGrp="1"/>
          </p:cNvSpPr>
          <p:nvPr>
            <p:ph type="body" sz="quarter" idx="26" hasCustomPrompt="1"/>
          </p:nvPr>
        </p:nvSpPr>
        <p:spPr>
          <a:xfrm>
            <a:off x="12670935" y="330415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5" name="텍스트 개체 틀 18"/>
          <p:cNvSpPr>
            <a:spLocks noGrp="1"/>
          </p:cNvSpPr>
          <p:nvPr>
            <p:ph type="body" sz="quarter" idx="27" hasCustomPrompt="1"/>
          </p:nvPr>
        </p:nvSpPr>
        <p:spPr>
          <a:xfrm>
            <a:off x="12670935" y="392180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6" name="텍스트 개체 틀 18"/>
          <p:cNvSpPr>
            <a:spLocks noGrp="1"/>
          </p:cNvSpPr>
          <p:nvPr>
            <p:ph type="body" sz="quarter" idx="28" hasCustomPrompt="1"/>
          </p:nvPr>
        </p:nvSpPr>
        <p:spPr>
          <a:xfrm>
            <a:off x="12670935" y="4539452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7" name="텍스트 개체 틀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670934" y="515636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8" name="텍스트 개체 틀 18"/>
          <p:cNvSpPr>
            <a:spLocks noGrp="1"/>
          </p:cNvSpPr>
          <p:nvPr>
            <p:ph type="body" sz="quarter" idx="30" hasCustomPrompt="1"/>
          </p:nvPr>
        </p:nvSpPr>
        <p:spPr>
          <a:xfrm>
            <a:off x="12670932" y="577327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9" name="텍스트 개체 틀 18"/>
          <p:cNvSpPr>
            <a:spLocks noGrp="1"/>
          </p:cNvSpPr>
          <p:nvPr>
            <p:ph type="body" sz="quarter" idx="31" hasCustomPrompt="1"/>
          </p:nvPr>
        </p:nvSpPr>
        <p:spPr>
          <a:xfrm>
            <a:off x="12670931" y="6371179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40" name="텍스트 개체 틀 18"/>
          <p:cNvSpPr>
            <a:spLocks noGrp="1"/>
          </p:cNvSpPr>
          <p:nvPr>
            <p:ph type="body" sz="quarter" idx="32" hasCustomPrompt="1"/>
          </p:nvPr>
        </p:nvSpPr>
        <p:spPr>
          <a:xfrm>
            <a:off x="12563569" y="6988828"/>
            <a:ext cx="571883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spc="-187" baseline="0"/>
            </a:lvl1pPr>
          </a:lstStyle>
          <a:p>
            <a:pPr lvl="0">
              <a:defRPr lang="ko-KR" altLang="en-US"/>
            </a:pPr>
            <a:r>
              <a:rPr lang="en-US" altLang="ko-KR"/>
              <a:t>10</a:t>
            </a:r>
            <a:endParaRPr lang="ko-KR" altLang="en-US"/>
          </a:p>
        </p:txBody>
      </p:sp>
      <p:sp>
        <p:nvSpPr>
          <p:cNvPr id="41" name="텍스트 개체 틀 18"/>
          <p:cNvSpPr>
            <a:spLocks noGrp="1"/>
          </p:cNvSpPr>
          <p:nvPr>
            <p:ph type="body" sz="quarter" idx="33" hasCustomPrompt="1"/>
          </p:nvPr>
        </p:nvSpPr>
        <p:spPr>
          <a:xfrm>
            <a:off x="12598405" y="7594865"/>
            <a:ext cx="522512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34" hasCustomPrompt="1"/>
          </p:nvPr>
        </p:nvSpPr>
        <p:spPr>
          <a:xfrm>
            <a:off x="13169054" y="463610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43" name="텍스트 개체 틀 12"/>
          <p:cNvSpPr>
            <a:spLocks noGrp="1"/>
          </p:cNvSpPr>
          <p:nvPr>
            <p:ph type="body" sz="quarter" idx="35" hasCustomPrompt="1"/>
          </p:nvPr>
        </p:nvSpPr>
        <p:spPr>
          <a:xfrm>
            <a:off x="13171715" y="166936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</p:spTree>
    <p:extLst>
      <p:ext uri="{BB962C8B-B14F-4D97-AF65-F5344CB8AC3E}">
        <p14:creationId xmlns:p14="http://schemas.microsoft.com/office/powerpoint/2010/main" val="407517159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0728D28-603B-4EFC-80F8-17E5E9107035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90921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4"/>
            <a:ext cx="10363200" cy="147002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40A130E-E3B8-4EBE-931F-81B26B8448A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00C6A38-4290-41DD-B95C-4155372FD4A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69269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4953836A-82A3-4C8B-9D31-CD724F3673ED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53044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EBAF6-36D0-4DD8-B695-D4C1B37E35D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57529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0728D28-603B-4EFC-80F8-17E5E9107035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7465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27A1F4E-0809-4239-8034-C38E431DAF92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83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E0DA496-7307-4E8B-88DE-CB97B48BAB6F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88174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8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8721E90-850C-410B-8B89-8394F580CFD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67262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86073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7"/>
          </a:xfrm>
        </p:spPr>
        <p:txBody>
          <a:bodyPr anchor="b"/>
          <a:lstStyle>
            <a:lvl1pPr algn="l">
              <a:defRPr sz="26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77933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4"/>
            <a:ext cx="12192000" cy="1470024"/>
          </a:xfrm>
        </p:spPr>
        <p:txBody>
          <a:bodyPr>
            <a:normAutofit/>
          </a:bodyPr>
          <a:lstStyle>
            <a:lvl1pPr>
              <a:defRPr sz="58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CA348888-F454-4AD2-BA62-3AF29D9807C0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02678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27A1F4E-0809-4239-8034-C38E431DAF92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16587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8" y="2214563"/>
            <a:ext cx="6477023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6FEC12-A4C9-4837-AF94-AD867782C04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70497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7F84A3-4F29-4053-ACFD-1BAF2D3F140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74599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빈 화면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4"/>
          <p:cNvSpPr>
            <a:spLocks noChangeArrowheads="1"/>
          </p:cNvSpPr>
          <p:nvPr/>
        </p:nvSpPr>
        <p:spPr>
          <a:xfrm>
            <a:off x="419427" y="8873131"/>
            <a:ext cx="15331179" cy="21145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23995" tIns="0" rIns="23995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fld id="{EB135554-910C-4398-B52B-76F18431BEA3}" type="slidenum">
              <a:rPr kumimoji="0" lang="en-US" altLang="ko-KR" sz="1200" b="0" i="0" u="none" strike="noStrike" kern="1200" cap="none" spc="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t>‹#›</a:t>
            </a:fld>
            <a:endParaRPr kumimoji="0" lang="en-US" altLang="ko-KR" sz="1200" b="0" i="0" u="none" strike="noStrike" kern="120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제목 1"/>
          <p:cNvSpPr txBox="1"/>
          <p:nvPr userDrawn="1"/>
        </p:nvSpPr>
        <p:spPr>
          <a:xfrm>
            <a:off x="12612937" y="1474430"/>
            <a:ext cx="473144" cy="547980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5pPr>
            <a:lvl6pPr marL="457109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6pPr>
            <a:lvl7pPr marL="914217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7pPr>
            <a:lvl8pPr marL="1371326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8pPr>
            <a:lvl9pPr marL="1828434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1" lang="ko-KR" altLang="en-US" sz="1333" b="1" i="0" u="none" strike="noStrike" kern="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j-cs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3286884" y="145037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92681" y="429521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112176" y="146281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13112175" y="208046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13112173" y="2686504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13112173" y="330415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4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13112173" y="392180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5" name="텍스트 개체 틀 18"/>
          <p:cNvSpPr>
            <a:spLocks noGrp="1"/>
          </p:cNvSpPr>
          <p:nvPr>
            <p:ph type="body" sz="quarter" idx="17" hasCustomPrompt="1"/>
          </p:nvPr>
        </p:nvSpPr>
        <p:spPr>
          <a:xfrm>
            <a:off x="13112173" y="4539452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6" name="텍스트 개체 틀 18"/>
          <p:cNvSpPr>
            <a:spLocks noGrp="1"/>
          </p:cNvSpPr>
          <p:nvPr>
            <p:ph type="body" sz="quarter" idx="18" hasCustomPrompt="1"/>
          </p:nvPr>
        </p:nvSpPr>
        <p:spPr>
          <a:xfrm>
            <a:off x="13112172" y="515636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7" name="텍스트 개체 틀 18"/>
          <p:cNvSpPr>
            <a:spLocks noGrp="1"/>
          </p:cNvSpPr>
          <p:nvPr>
            <p:ph type="body" sz="quarter" idx="19" hasCustomPrompt="1"/>
          </p:nvPr>
        </p:nvSpPr>
        <p:spPr>
          <a:xfrm>
            <a:off x="13112171" y="577327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텍스트 개체 틀 18"/>
          <p:cNvSpPr>
            <a:spLocks noGrp="1"/>
          </p:cNvSpPr>
          <p:nvPr>
            <p:ph type="body" sz="quarter" idx="20" hasCustomPrompt="1"/>
          </p:nvPr>
        </p:nvSpPr>
        <p:spPr>
          <a:xfrm>
            <a:off x="13112169" y="6371179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9" name="텍스트 개체 틀 18"/>
          <p:cNvSpPr>
            <a:spLocks noGrp="1"/>
          </p:cNvSpPr>
          <p:nvPr>
            <p:ph type="body" sz="quarter" idx="21" hasCustomPrompt="1"/>
          </p:nvPr>
        </p:nvSpPr>
        <p:spPr>
          <a:xfrm>
            <a:off x="13112169" y="6988828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텍스트 개체 틀 18"/>
          <p:cNvSpPr>
            <a:spLocks noGrp="1"/>
          </p:cNvSpPr>
          <p:nvPr>
            <p:ph type="body" sz="quarter" idx="22" hasCustomPrompt="1"/>
          </p:nvPr>
        </p:nvSpPr>
        <p:spPr>
          <a:xfrm>
            <a:off x="13112168" y="7594865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텍스트 개체 틀 18"/>
          <p:cNvSpPr>
            <a:spLocks noGrp="1"/>
          </p:cNvSpPr>
          <p:nvPr>
            <p:ph type="body" sz="quarter" idx="23" hasCustomPrompt="1"/>
          </p:nvPr>
        </p:nvSpPr>
        <p:spPr>
          <a:xfrm>
            <a:off x="12670937" y="146281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2" name="텍스트 개체 틀 18"/>
          <p:cNvSpPr>
            <a:spLocks noGrp="1"/>
          </p:cNvSpPr>
          <p:nvPr>
            <p:ph type="body" sz="quarter" idx="24" hasCustomPrompt="1"/>
          </p:nvPr>
        </p:nvSpPr>
        <p:spPr>
          <a:xfrm>
            <a:off x="12670936" y="208046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텍스트 개체 틀 18"/>
          <p:cNvSpPr>
            <a:spLocks noGrp="1"/>
          </p:cNvSpPr>
          <p:nvPr>
            <p:ph type="body" sz="quarter" idx="25" hasCustomPrompt="1"/>
          </p:nvPr>
        </p:nvSpPr>
        <p:spPr>
          <a:xfrm>
            <a:off x="12670935" y="2686504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4" name="텍스트 개체 틀 18"/>
          <p:cNvSpPr>
            <a:spLocks noGrp="1"/>
          </p:cNvSpPr>
          <p:nvPr>
            <p:ph type="body" sz="quarter" idx="26" hasCustomPrompt="1"/>
          </p:nvPr>
        </p:nvSpPr>
        <p:spPr>
          <a:xfrm>
            <a:off x="12670935" y="330415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5" name="텍스트 개체 틀 18"/>
          <p:cNvSpPr>
            <a:spLocks noGrp="1"/>
          </p:cNvSpPr>
          <p:nvPr>
            <p:ph type="body" sz="quarter" idx="27" hasCustomPrompt="1"/>
          </p:nvPr>
        </p:nvSpPr>
        <p:spPr>
          <a:xfrm>
            <a:off x="12670935" y="392180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6" name="텍스트 개체 틀 18"/>
          <p:cNvSpPr>
            <a:spLocks noGrp="1"/>
          </p:cNvSpPr>
          <p:nvPr>
            <p:ph type="body" sz="quarter" idx="28" hasCustomPrompt="1"/>
          </p:nvPr>
        </p:nvSpPr>
        <p:spPr>
          <a:xfrm>
            <a:off x="12670935" y="4539452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7" name="텍스트 개체 틀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670934" y="515636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8" name="텍스트 개체 틀 18"/>
          <p:cNvSpPr>
            <a:spLocks noGrp="1"/>
          </p:cNvSpPr>
          <p:nvPr>
            <p:ph type="body" sz="quarter" idx="30" hasCustomPrompt="1"/>
          </p:nvPr>
        </p:nvSpPr>
        <p:spPr>
          <a:xfrm>
            <a:off x="12670932" y="577327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9" name="텍스트 개체 틀 18"/>
          <p:cNvSpPr>
            <a:spLocks noGrp="1"/>
          </p:cNvSpPr>
          <p:nvPr>
            <p:ph type="body" sz="quarter" idx="31" hasCustomPrompt="1"/>
          </p:nvPr>
        </p:nvSpPr>
        <p:spPr>
          <a:xfrm>
            <a:off x="12670931" y="6371179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40" name="텍스트 개체 틀 18"/>
          <p:cNvSpPr>
            <a:spLocks noGrp="1"/>
          </p:cNvSpPr>
          <p:nvPr>
            <p:ph type="body" sz="quarter" idx="32" hasCustomPrompt="1"/>
          </p:nvPr>
        </p:nvSpPr>
        <p:spPr>
          <a:xfrm>
            <a:off x="12563569" y="6988828"/>
            <a:ext cx="571883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spc="-187" baseline="0"/>
            </a:lvl1pPr>
          </a:lstStyle>
          <a:p>
            <a:pPr lvl="0">
              <a:defRPr lang="ko-KR" altLang="en-US"/>
            </a:pPr>
            <a:r>
              <a:rPr lang="en-US" altLang="ko-KR"/>
              <a:t>10</a:t>
            </a:r>
            <a:endParaRPr lang="ko-KR" altLang="en-US"/>
          </a:p>
        </p:txBody>
      </p:sp>
      <p:sp>
        <p:nvSpPr>
          <p:cNvPr id="41" name="텍스트 개체 틀 18"/>
          <p:cNvSpPr>
            <a:spLocks noGrp="1"/>
          </p:cNvSpPr>
          <p:nvPr>
            <p:ph type="body" sz="quarter" idx="33" hasCustomPrompt="1"/>
          </p:nvPr>
        </p:nvSpPr>
        <p:spPr>
          <a:xfrm>
            <a:off x="12598405" y="7594865"/>
            <a:ext cx="522512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34" hasCustomPrompt="1"/>
          </p:nvPr>
        </p:nvSpPr>
        <p:spPr>
          <a:xfrm>
            <a:off x="13169054" y="463610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43" name="텍스트 개체 틀 12"/>
          <p:cNvSpPr>
            <a:spLocks noGrp="1"/>
          </p:cNvSpPr>
          <p:nvPr>
            <p:ph type="body" sz="quarter" idx="35" hasCustomPrompt="1"/>
          </p:nvPr>
        </p:nvSpPr>
        <p:spPr>
          <a:xfrm>
            <a:off x="13171715" y="166936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</p:spTree>
    <p:extLst>
      <p:ext uri="{BB962C8B-B14F-4D97-AF65-F5344CB8AC3E}">
        <p14:creationId xmlns:p14="http://schemas.microsoft.com/office/powerpoint/2010/main" val="130192144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E0DA496-7307-4E8B-88DE-CB97B48BAB6F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4535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8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8721E90-850C-410B-8B89-8394F580CFD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07675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5127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7"/>
          </a:xfrm>
        </p:spPr>
        <p:txBody>
          <a:bodyPr anchor="b"/>
          <a:lstStyle>
            <a:lvl1pPr algn="l">
              <a:defRPr sz="26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37402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D422D86A-5F52-4165-8473-F1B83627758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51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/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57189" indent="-457189" algn="l" defTabSz="1219170" rtl="0" eaLnBrk="1" latinLnBrk="1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D422D86A-5F52-4165-8473-F1B83627758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12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/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57189" indent="-457189" algn="l" defTabSz="1219170" rtl="0" eaLnBrk="1" latinLnBrk="1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D422D86A-5F52-4165-8473-F1B83627758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57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ransition/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57189" indent="-457189" algn="l" defTabSz="1219170" rtl="0" eaLnBrk="1" latinLnBrk="1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D422D86A-5F52-4165-8473-F1B83627758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2019-05-29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11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ransition/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57189" indent="-457189" algn="l" defTabSz="1219170" rtl="0" eaLnBrk="1" latinLnBrk="1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" y="1121734"/>
            <a:ext cx="8864000" cy="4986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유효한 회원의 로그인 시 </a:t>
            </a:r>
            <a:r>
              <a:rPr kumimoji="0" lang="en-US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MEM_MAIN_000 </a:t>
            </a:r>
            <a:r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40134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ADMIN_LOGIN_000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11914" y="458416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631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" y="1224792"/>
            <a:ext cx="8864000" cy="4986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재확인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436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ADMIN_MAIN_006</a:t>
            </a:r>
          </a:p>
        </p:txBody>
      </p:sp>
      <p:sp>
        <p:nvSpPr>
          <p:cNvPr id="34" name="타원 33"/>
          <p:cNvSpPr/>
          <p:nvPr/>
        </p:nvSpPr>
        <p:spPr>
          <a:xfrm>
            <a:off x="4153713" y="400658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60584" y="169174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385704" y="400658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확인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ADMIN_MAIN_007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2402" y="1697049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취소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ADMIN_MAIN_005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메인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수정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재확인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687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" y="1061665"/>
            <a:ext cx="8864000" cy="4986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확인창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436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ADMIN_MAIN_007</a:t>
            </a:r>
          </a:p>
        </p:txBody>
      </p:sp>
      <p:sp>
        <p:nvSpPr>
          <p:cNvPr id="34" name="타원 33"/>
          <p:cNvSpPr/>
          <p:nvPr/>
        </p:nvSpPr>
        <p:spPr>
          <a:xfrm>
            <a:off x="4843669" y="380624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확인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ADMIN_MAIN_000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메인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수정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재확인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확인창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001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21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첫화면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en-US" altLang="ko-KR" sz="1067" b="0" i="0" u="none" strike="noStrike" kern="1200" cap="none" spc="0" normalizeH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첫화면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로그인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MEM_LOGIN_001 </a:t>
            </a: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7150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MEM_LOGIN_000</a:t>
            </a:r>
          </a:p>
        </p:txBody>
      </p:sp>
      <p:sp>
        <p:nvSpPr>
          <p:cNvPr id="34" name="타원 33"/>
          <p:cNvSpPr/>
          <p:nvPr/>
        </p:nvSpPr>
        <p:spPr>
          <a:xfrm>
            <a:off x="4712824" y="5107407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60584" y="169174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72403" y="1726789"/>
            <a:ext cx="150714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512482" y="5565637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635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40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모바일 로그인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모바일 로그인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유효한 회원의 로그인 시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MEM_MAIN_000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7150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noProof="0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MEM_LOGIN_001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93299" y="420842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60584" y="169174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72402" y="2294848"/>
            <a:ext cx="192071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3S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 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처음이신가요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?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60584" y="2264795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72402" y="1721054"/>
            <a:ext cx="235192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비밀번호를 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잊어버리셨나요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선택 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MEM_FND_000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592615" y="467261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 dirty="0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2" name="타원 41"/>
          <p:cNvSpPr/>
          <p:nvPr/>
        </p:nvSpPr>
        <p:spPr>
          <a:xfrm>
            <a:off x="3944924" y="487296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44740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9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존재하지 않는 이메일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존재하지 않는 이메일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 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MEM_LOGIN_001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7150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MEM_LOGIN_002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185362" y="236681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740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15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틀림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틀림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배경 선택 시 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000" dirty="0">
                <a:solidFill>
                  <a:prstClr val="black"/>
                </a:solidFill>
              </a:rPr>
              <a:t>MEM_LOGIN_001 </a:t>
            </a:r>
            <a:r>
              <a:rPr lang="ko-KR" altLang="en-US" sz="1000" dirty="0">
                <a:solidFill>
                  <a:prstClr val="black"/>
                </a:solidFill>
              </a:rPr>
              <a:t>이동</a:t>
            </a:r>
            <a:endParaRPr lang="en-US" altLang="ko-KR" sz="10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7150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MEM_LOGIN_003</a:t>
            </a:r>
          </a:p>
        </p:txBody>
      </p:sp>
      <p:sp>
        <p:nvSpPr>
          <p:cNvPr id="34" name="타원 33"/>
          <p:cNvSpPr/>
          <p:nvPr/>
        </p:nvSpPr>
        <p:spPr>
          <a:xfrm>
            <a:off x="5213517" y="229186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084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모바일 메인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모바일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379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MEM_MAIN_000</a:t>
            </a:r>
          </a:p>
        </p:txBody>
      </p:sp>
      <p:sp>
        <p:nvSpPr>
          <p:cNvPr id="34" name="타원 33"/>
          <p:cNvSpPr/>
          <p:nvPr/>
        </p:nvSpPr>
        <p:spPr>
          <a:xfrm>
            <a:off x="3330753" y="627629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60584" y="169174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72403" y="1726789"/>
            <a:ext cx="164019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입출금내역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 _000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60584" y="2264795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64602" y="2296440"/>
            <a:ext cx="152638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가계부 버튼 선택 시 </a:t>
            </a:r>
            <a:endParaRPr lang="en-US" altLang="ko-KR" sz="1067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MEM_ATBK_000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033423" y="6278795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2" name="타원 41"/>
          <p:cNvSpPr/>
          <p:nvPr/>
        </p:nvSpPr>
        <p:spPr>
          <a:xfrm>
            <a:off x="4736093" y="627629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3" name="타원 42"/>
          <p:cNvSpPr/>
          <p:nvPr/>
        </p:nvSpPr>
        <p:spPr>
          <a:xfrm>
            <a:off x="5438763" y="6278580"/>
            <a:ext cx="398400" cy="398400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 dirty="0">
                <a:solidFill>
                  <a:srgbClr val="C75252"/>
                </a:solidFill>
              </a:rPr>
              <a:t>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160583" y="286948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72402" y="2904069"/>
            <a:ext cx="1681871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 err="1" smtClean="0">
                <a:solidFill>
                  <a:prstClr val="black"/>
                </a:solidFill>
                <a:latin typeface="함초롬돋움"/>
                <a:ea typeface="함초롬돋움"/>
              </a:rPr>
              <a:t>마이페이지</a:t>
            </a:r>
            <a:r>
              <a:rPr lang="ko-KR" altLang="en-US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 버튼 선택 시 </a:t>
            </a:r>
            <a:endParaRPr lang="en-US" altLang="ko-KR" sz="1067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MEM_MYPG_000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56800" y="1132236"/>
            <a:ext cx="15247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 err="1" smtClean="0">
                <a:solidFill>
                  <a:prstClr val="black"/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 버튼 선택 시 </a:t>
            </a:r>
            <a:endParaRPr lang="en-US" altLang="ko-KR" sz="1067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MEM_CHAT_000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192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챗봇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+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버튼 선택 시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MEM_CHAT_PLUS </a:t>
            </a: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700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MEM_CHAT_000</a:t>
            </a:r>
          </a:p>
        </p:txBody>
      </p:sp>
      <p:sp>
        <p:nvSpPr>
          <p:cNvPr id="34" name="타원 33"/>
          <p:cNvSpPr/>
          <p:nvPr/>
        </p:nvSpPr>
        <p:spPr>
          <a:xfrm>
            <a:off x="3206382" y="584732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60584" y="169174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72403" y="1726789"/>
            <a:ext cx="15247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채팅창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MEM_CHAT_001 </a:t>
            </a:r>
            <a:r>
              <a:rPr lang="ko-KR" altLang="en-US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482749" y="5853847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2234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36980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채팅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채팅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질문 타이핑 후 전송 시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MEM_CHAT_002 </a:t>
            </a: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700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MEM_CHAT_001</a:t>
            </a:r>
          </a:p>
        </p:txBody>
      </p:sp>
      <p:sp>
        <p:nvSpPr>
          <p:cNvPr id="34" name="타원 33"/>
          <p:cNvSpPr/>
          <p:nvPr/>
        </p:nvSpPr>
        <p:spPr>
          <a:xfrm>
            <a:off x="5573449" y="4724297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6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답변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답변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자세히 버튼 선택 시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MEM_CHAT_003 </a:t>
            </a: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700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MEM_CHAT_002</a:t>
            </a:r>
          </a:p>
        </p:txBody>
      </p:sp>
      <p:sp>
        <p:nvSpPr>
          <p:cNvPr id="34" name="타원 33"/>
          <p:cNvSpPr/>
          <p:nvPr/>
        </p:nvSpPr>
        <p:spPr>
          <a:xfrm>
            <a:off x="4696440" y="455731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082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" y="1225366"/>
            <a:ext cx="8861959" cy="4984852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미입력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확인 버튼 선택 시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ADMIN_LOGIN_000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40134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ADMIN_LOGIN_001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907164" y="380624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미입력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7260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자세히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자세히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700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MEM_CHAT_003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2072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플러스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챗봇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플러스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4203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MEM_CHAT_PLUS</a:t>
            </a:r>
          </a:p>
        </p:txBody>
      </p:sp>
      <p:sp>
        <p:nvSpPr>
          <p:cNvPr id="34" name="타원 33"/>
          <p:cNvSpPr/>
          <p:nvPr/>
        </p:nvSpPr>
        <p:spPr>
          <a:xfrm>
            <a:off x="3829517" y="44516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60584" y="169174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60584" y="2264795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281524" y="4759279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3" name="타원 42"/>
          <p:cNvSpPr/>
          <p:nvPr/>
        </p:nvSpPr>
        <p:spPr>
          <a:xfrm>
            <a:off x="3829517" y="504986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7" name="타원 46"/>
          <p:cNvSpPr/>
          <p:nvPr/>
        </p:nvSpPr>
        <p:spPr>
          <a:xfrm>
            <a:off x="4283808" y="5340936"/>
            <a:ext cx="398400" cy="398400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 dirty="0">
                <a:solidFill>
                  <a:srgbClr val="C75252"/>
                </a:solidFill>
              </a:rPr>
              <a:t>4</a:t>
            </a:r>
          </a:p>
        </p:txBody>
      </p:sp>
      <p:sp>
        <p:nvSpPr>
          <p:cNvPr id="52" name="타원 51"/>
          <p:cNvSpPr/>
          <p:nvPr/>
        </p:nvSpPr>
        <p:spPr>
          <a:xfrm>
            <a:off x="3829517" y="5646981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168751" y="286507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59154" y="343426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5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나의 소비패턴 버튼 선택 시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MEM_CHAT_PAT_000 </a:t>
            </a: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686375" y="229647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최대</a:t>
            </a: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,</a:t>
            </a: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 최소 </a:t>
            </a:r>
            <a:r>
              <a:rPr lang="ko-KR" altLang="en-US" sz="1000" dirty="0" err="1" smtClean="0">
                <a:solidFill>
                  <a:prstClr val="black"/>
                </a:solidFill>
                <a:latin typeface="함초롬돋움"/>
                <a:ea typeface="함초롬돋움"/>
              </a:rPr>
              <a:t>소비품목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버튼 선택 시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MEM_CHAT_MM_000 </a:t>
            </a: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96403" y="2869525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예상 지출액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버튼 선택 시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MEM_CHAT_EXPT_000 </a:t>
            </a: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696403" y="3433533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기간별 평균 </a:t>
            </a:r>
            <a:r>
              <a:rPr lang="ko-KR" altLang="en-US" sz="1000" dirty="0" err="1" smtClean="0">
                <a:solidFill>
                  <a:prstClr val="black"/>
                </a:solidFill>
                <a:latin typeface="함초롬돋움"/>
                <a:ea typeface="함초롬돋움"/>
              </a:rPr>
              <a:t>소비금액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버튼 선택 시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MEM_CHAT_AVG_000 </a:t>
            </a: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675535" y="1739251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잔여 한도 금액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버튼 선택 시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MEM_CHAT_LIM_000 </a:t>
            </a: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110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소비패턴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소비패턴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554296" y="385823"/>
            <a:ext cx="15472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MEM_CHAT_PAT_000</a:t>
            </a:r>
          </a:p>
        </p:txBody>
      </p:sp>
    </p:spTree>
    <p:extLst>
      <p:ext uri="{BB962C8B-B14F-4D97-AF65-F5344CB8AC3E}">
        <p14:creationId xmlns:p14="http://schemas.microsoft.com/office/powerpoint/2010/main" val="308647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잔여한도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noProof="0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noProof="0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noProof="0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noProof="0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잔여한도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579235" y="385823"/>
            <a:ext cx="152638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MEM_CHAT_LIM_000</a:t>
            </a:r>
          </a:p>
        </p:txBody>
      </p:sp>
    </p:spTree>
    <p:extLst>
      <p:ext uri="{BB962C8B-B14F-4D97-AF65-F5344CB8AC3E}">
        <p14:creationId xmlns:p14="http://schemas.microsoft.com/office/powerpoint/2010/main" val="4097885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최대 최소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최대 최소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587548" y="385823"/>
            <a:ext cx="151676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MEM_CHAT_MM_000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481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36980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예상 지출</a:t>
            </a:r>
            <a:endParaRPr lang="en-US" altLang="ko-KR" sz="1067" dirty="0" smtClean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예상 지출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512731" y="385823"/>
            <a:ext cx="162576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MEM_CHAT_EXPT_000</a:t>
            </a:r>
          </a:p>
        </p:txBody>
      </p:sp>
    </p:spTree>
    <p:extLst>
      <p:ext uri="{BB962C8B-B14F-4D97-AF65-F5344CB8AC3E}">
        <p14:creationId xmlns:p14="http://schemas.microsoft.com/office/powerpoint/2010/main" val="1413055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799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평균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평균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주어진 기간 선택 시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MEM_CHAT_AVG_002 </a:t>
            </a: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613386" y="3375147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60584" y="169174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72403" y="1726789"/>
            <a:ext cx="185659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noProof="0" dirty="0" err="1" smtClean="0">
                <a:solidFill>
                  <a:prstClr val="black"/>
                </a:solidFill>
                <a:latin typeface="함초롬돋움"/>
                <a:ea typeface="함초롬돋움"/>
              </a:rPr>
              <a:t>기간설정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MEM_CHAT_AVG_003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631081" y="4720545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562609" y="385823"/>
            <a:ext cx="154882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MEM_CHAT_AVG_000</a:t>
            </a:r>
          </a:p>
        </p:txBody>
      </p:sp>
    </p:spTree>
    <p:extLst>
      <p:ext uri="{BB962C8B-B14F-4D97-AF65-F5344CB8AC3E}">
        <p14:creationId xmlns:p14="http://schemas.microsoft.com/office/powerpoint/2010/main" val="3254363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당일 평균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평균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당일 평균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562609" y="385823"/>
            <a:ext cx="154882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MEM_CHAT_AVG_002</a:t>
            </a:r>
          </a:p>
        </p:txBody>
      </p:sp>
    </p:spTree>
    <p:extLst>
      <p:ext uri="{BB962C8B-B14F-4D97-AF65-F5344CB8AC3E}">
        <p14:creationId xmlns:p14="http://schemas.microsoft.com/office/powerpoint/2010/main" val="358074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시작일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평균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기간설정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시작일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363051" y="507330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 smtClean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562609" y="385823"/>
            <a:ext cx="154882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MEM_CHAT_AVG_003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60584" y="169174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72402" y="1132237"/>
            <a:ext cx="223009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시작 날짜 선택 후 </a:t>
            </a:r>
            <a:r>
              <a:rPr lang="en-US" altLang="ko-KR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ok </a:t>
            </a:r>
            <a:r>
              <a:rPr lang="ko-KR" altLang="en-US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버튼 선택 시</a:t>
            </a:r>
            <a:endParaRPr lang="en-US" altLang="ko-KR" sz="1067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MEM_CHAT_AVG_004</a:t>
            </a:r>
            <a:r>
              <a:rPr kumimoji="0" lang="en-US" altLang="ko-KR" sz="1067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72402" y="1721054"/>
            <a:ext cx="185659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cancel </a:t>
            </a:r>
            <a:r>
              <a:rPr lang="ko-KR" altLang="en-US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버튼 선택 시</a:t>
            </a:r>
            <a:endParaRPr lang="en-US" altLang="ko-KR" sz="1067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MEM_CHAT_AVG_000</a:t>
            </a:r>
            <a:r>
              <a:rPr kumimoji="0" lang="en-US" altLang="ko-KR" sz="1067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869036" y="507330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 dirty="0">
                <a:solidFill>
                  <a:srgbClr val="C7525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0973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종료일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en-US" altLang="ko-KR" sz="1067" b="0" i="0" u="none" strike="noStrike" kern="1200" cap="none" spc="0" normalizeH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챗봇</a:t>
            </a:r>
            <a:r>
              <a:rPr kumimoji="0" lang="ko-KR" altLang="en-US" sz="1067" b="0" i="0" u="none" strike="noStrike" kern="1200" cap="none" spc="0" normalizeH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평균 </a:t>
            </a:r>
            <a:r>
              <a:rPr kumimoji="0" lang="en-US" altLang="ko-KR" sz="1067" b="0" i="0" u="none" strike="noStrike" kern="1200" cap="none" spc="0" normalizeH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기간설정</a:t>
            </a:r>
            <a:r>
              <a:rPr kumimoji="0" lang="ko-KR" altLang="en-US" sz="1067" b="0" i="0" u="none" strike="noStrike" kern="1200" cap="none" spc="0" normalizeH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종료일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562609" y="385823"/>
            <a:ext cx="154882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MEM_CHAT_AVG_004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5363051" y="507330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 smtClean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0584" y="169174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72402" y="1132237"/>
            <a:ext cx="223009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종료 날짜 선택 후 </a:t>
            </a:r>
            <a:r>
              <a:rPr lang="en-US" altLang="ko-KR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ok </a:t>
            </a:r>
            <a:r>
              <a:rPr lang="ko-KR" altLang="en-US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버튼 선택 시</a:t>
            </a:r>
            <a:endParaRPr lang="en-US" altLang="ko-KR" sz="1067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MEM_CHAT_AVG_005</a:t>
            </a:r>
            <a:r>
              <a:rPr kumimoji="0" lang="en-US" altLang="ko-KR" sz="1067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72402" y="1721054"/>
            <a:ext cx="185659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cancel </a:t>
            </a:r>
            <a:r>
              <a:rPr lang="ko-KR" altLang="en-US" sz="1067" dirty="0" smtClean="0">
                <a:solidFill>
                  <a:prstClr val="black"/>
                </a:solidFill>
                <a:latin typeface="함초롬돋움"/>
                <a:ea typeface="함초롬돋움"/>
              </a:rPr>
              <a:t>버튼 선택 시</a:t>
            </a:r>
            <a:endParaRPr lang="en-US" altLang="ko-KR" sz="1067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MEM_CHAT_AVG_000</a:t>
            </a:r>
            <a:r>
              <a:rPr kumimoji="0" lang="en-US" altLang="ko-KR" sz="1067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869036" y="507330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 dirty="0">
                <a:solidFill>
                  <a:srgbClr val="C7525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7113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0" y="1197792"/>
            <a:ext cx="8864000" cy="4986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불일치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40134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ADMIN_LOGIN_002</a:t>
            </a:r>
          </a:p>
        </p:txBody>
      </p:sp>
      <p:sp>
        <p:nvSpPr>
          <p:cNvPr id="34" name="타원 33"/>
          <p:cNvSpPr/>
          <p:nvPr/>
        </p:nvSpPr>
        <p:spPr>
          <a:xfrm>
            <a:off x="6813786" y="389469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불일치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확인 버튼 선택 시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ADMIN_LOGIN_000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018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0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결과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챗봇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평균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err="1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기간설정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결과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562609" y="385823"/>
            <a:ext cx="154882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MEM_CHAT_AVG_005</a:t>
            </a:r>
          </a:p>
        </p:txBody>
      </p:sp>
    </p:spTree>
    <p:extLst>
      <p:ext uri="{BB962C8B-B14F-4D97-AF65-F5344CB8AC3E}">
        <p14:creationId xmlns:p14="http://schemas.microsoft.com/office/powerpoint/2010/main" val="3728588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 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메인페이지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MEM_RCPPAY_000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3"/>
            <a:ext cx="2735024" cy="5922238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5308850" y="458416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867404" y="409503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316249" y="575049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867404" y="152395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03" y="1115054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MEM_RCPPAY_002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68385" y="168715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672403" y="1685688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68385" y="226589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72403" y="2264426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MEM_RCPPAY_012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68385" y="2849725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672403" y="2848259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MEM_RCPPAY_007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937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수정 및 삭제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MEM_RCPPAY_005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MEM_RCPPAY_001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3"/>
            <a:ext cx="2734132" cy="5920307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4798474" y="2939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4798474" y="346452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68385" y="170224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72403" y="1700781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706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추가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추가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MEM_RCPPAY_002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3"/>
            <a:ext cx="2734132" cy="5920307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4315803" y="504986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4315803" y="5763197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8385" y="170908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72403" y="1707621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에러 발생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:MEM_RCPPAY_004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정상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:MEM_RCPPAY_000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050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추가 은행 선택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추가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85659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은행 리스트 중 하나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MEM_RCPPAY_002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MEM_RCPPAY_003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8" y="756673"/>
            <a:ext cx="2734132" cy="5920307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4315802" y="389469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3455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8" y="756673"/>
            <a:ext cx="2743721" cy="5941072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추가 오류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추가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MEM_RCPPAY_004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601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이름 수정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수정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입력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MEM_RCPPAY_005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3"/>
            <a:ext cx="2735023" cy="5922238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4316248" y="351745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3583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삭제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삭제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삭제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취소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MEM_RCPPAY_006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3"/>
            <a:ext cx="2735023" cy="5922238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4866582" y="351745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 smtClean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807489" y="351745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8244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 총 자산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개월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MEM_RCPPAY_009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MEM_RCPPAY_017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6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MEM_RCPPAY_018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MEM_RCPPAY_008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MEM_RCPPAY_007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3"/>
            <a:ext cx="2735023" cy="5922238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4316248" y="216647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6" name="타원 35"/>
          <p:cNvSpPr/>
          <p:nvPr/>
        </p:nvSpPr>
        <p:spPr>
          <a:xfrm>
            <a:off x="3809172" y="216647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319827" y="216647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283077" y="216647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946547" y="265107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190804" y="265107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 smtClean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6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255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 총 자산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개월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MEM_RCPPAY_008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4"/>
            <a:ext cx="2735023" cy="59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29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" y="1121734"/>
            <a:ext cx="8864000" cy="4986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메인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436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ADMIN_MAIN_000</a:t>
            </a:r>
          </a:p>
        </p:txBody>
      </p:sp>
      <p:sp>
        <p:nvSpPr>
          <p:cNvPr id="34" name="타원 33"/>
          <p:cNvSpPr/>
          <p:nvPr/>
        </p:nvSpPr>
        <p:spPr>
          <a:xfrm>
            <a:off x="7404336" y="115639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8655009" y="115639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43" name="타원 42"/>
          <p:cNvSpPr/>
          <p:nvPr/>
        </p:nvSpPr>
        <p:spPr>
          <a:xfrm>
            <a:off x="8598499" y="2207749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 dirty="0">
                <a:solidFill>
                  <a:srgbClr val="C75252"/>
                </a:solidFill>
              </a:rPr>
              <a:t>3</a:t>
            </a:r>
          </a:p>
        </p:txBody>
      </p:sp>
      <p:sp>
        <p:nvSpPr>
          <p:cNvPr id="47" name="타원 46"/>
          <p:cNvSpPr/>
          <p:nvPr/>
        </p:nvSpPr>
        <p:spPr>
          <a:xfrm>
            <a:off x="8099364" y="2208891"/>
            <a:ext cx="398400" cy="398400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 dirty="0">
                <a:solidFill>
                  <a:srgbClr val="C75252"/>
                </a:solidFill>
              </a:rPr>
              <a:t>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171929" y="170069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159231" y="227500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72624" y="285981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회원 검색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</a:t>
            </a:r>
            <a:r>
              <a:rPr lang="en-US" altLang="ko-KR" sz="1000" noProof="0" dirty="0" smtClean="0">
                <a:solidFill>
                  <a:prstClr val="black"/>
                </a:solidFill>
                <a:latin typeface="함초롬돋움"/>
                <a:ea typeface="함초롬돋움"/>
              </a:rPr>
              <a:t>MAIN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_001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55448" y="1732229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로그아웃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</a:t>
            </a:r>
            <a:r>
              <a:rPr lang="en-US" altLang="ko-KR" sz="1000" noProof="0" dirty="0" smtClean="0">
                <a:solidFill>
                  <a:prstClr val="black"/>
                </a:solidFill>
                <a:latin typeface="함초롬돋움"/>
                <a:ea typeface="함초롬돋움"/>
              </a:rPr>
              <a:t>MAIN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_002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55447" y="2895581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수정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</a:t>
            </a:r>
            <a:r>
              <a:rPr lang="en-US" altLang="ko-KR" sz="1000" noProof="0" dirty="0" smtClean="0">
                <a:solidFill>
                  <a:prstClr val="black"/>
                </a:solidFill>
                <a:latin typeface="함초롬돋움"/>
                <a:ea typeface="함초롬돋움"/>
              </a:rPr>
              <a:t>MAIN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_005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655446" y="230754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삭제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</a:t>
            </a:r>
            <a:r>
              <a:rPr lang="en-US" altLang="ko-KR" sz="1000" noProof="0" dirty="0" smtClean="0">
                <a:solidFill>
                  <a:prstClr val="black"/>
                </a:solidFill>
                <a:latin typeface="함초롬돋움"/>
                <a:ea typeface="함초롬돋움"/>
              </a:rPr>
              <a:t>MAIN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_003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766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 총 자산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일주일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MEM_RCPPAY_009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4"/>
            <a:ext cx="2735023" cy="59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74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 총 자산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당일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MEM_RCPPAY_010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4"/>
            <a:ext cx="2735023" cy="59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3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 총 자산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개월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MEM_RCPPAY_011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4"/>
            <a:ext cx="2735023" cy="59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조회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개월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MEM_RCPPAY_012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3"/>
            <a:ext cx="2735023" cy="5922238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4316248" y="216647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6" name="타원 35"/>
          <p:cNvSpPr/>
          <p:nvPr/>
        </p:nvSpPr>
        <p:spPr>
          <a:xfrm>
            <a:off x="3809172" y="216647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319827" y="216647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283077" y="216647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946547" y="265107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190804" y="265107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 smtClean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6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MEM_RCPPAY_014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MEM_RCPPAY_015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MEM_RCPPAY_017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6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MEM_RCPPAY_018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72403" y="1121734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443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조회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개월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MEM_RCPPAY_013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4"/>
            <a:ext cx="2735023" cy="59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87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일주일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MEM_RCPPAY_014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4"/>
            <a:ext cx="2735023" cy="59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49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당일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MEM_RCPPAY_015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4"/>
            <a:ext cx="2735023" cy="59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36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개월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MEM_RCPPAY_016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4"/>
            <a:ext cx="2735023" cy="59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04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조회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기간 설정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시작일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확인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MEM_RCPPAY_008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취소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MEM_RCPPAY_008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MEM_RCPPAY_017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3"/>
            <a:ext cx="2735023" cy="5922238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4734240" y="513636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6" name="타원 35"/>
          <p:cNvSpPr/>
          <p:nvPr/>
        </p:nvSpPr>
        <p:spPr>
          <a:xfrm>
            <a:off x="5218614" y="513636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412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기간 설정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종료일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입출금 내역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계좌 조회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확인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MEM_RCPPAY_008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83736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취소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MEM_RCPPAY_008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9653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MEM_RCPPAY_018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56673"/>
            <a:ext cx="2735023" cy="5922238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4734240" y="513636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6" name="타원 35"/>
          <p:cNvSpPr/>
          <p:nvPr/>
        </p:nvSpPr>
        <p:spPr>
          <a:xfrm>
            <a:off x="5218614" y="513636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701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2" y="1121734"/>
            <a:ext cx="8640000" cy="486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검색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436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메인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검색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176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36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날짜별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상세 보기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당일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가계부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860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MEM_ATBK_000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9171157" y="1703553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171157" y="2281137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9171157" y="2858721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171158" y="170355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665173" y="17035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171158" y="228113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665173" y="22811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9171157" y="1703553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9171157" y="2281137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9171157" y="2858721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3743853" y="158889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51" name="타원 50"/>
          <p:cNvSpPr/>
          <p:nvPr/>
        </p:nvSpPr>
        <p:spPr>
          <a:xfrm>
            <a:off x="5577709" y="114180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52" name="타원 51"/>
          <p:cNvSpPr/>
          <p:nvPr/>
        </p:nvSpPr>
        <p:spPr>
          <a:xfrm>
            <a:off x="4194102" y="269043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3" name="타원 52"/>
          <p:cNvSpPr/>
          <p:nvPr/>
        </p:nvSpPr>
        <p:spPr>
          <a:xfrm>
            <a:off x="5577709" y="2048698"/>
            <a:ext cx="398400" cy="398400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4" name="타원 53"/>
          <p:cNvSpPr/>
          <p:nvPr/>
        </p:nvSpPr>
        <p:spPr>
          <a:xfrm>
            <a:off x="5577709" y="249353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날짜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MEM_ATBK_002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으로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카테고리 그래프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MEM_ATBK_005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+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MEM_ATBK_008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-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MEM_ATBK_009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으로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672403" y="1121734"/>
            <a:ext cx="179247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‘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일주일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’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9171154" y="401366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9171155" y="401366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665170" y="401366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9171154" y="401366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9168384" y="45780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168385" y="45780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9662400" y="45780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9168384" y="45780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45780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9662400" y="45780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9168384" y="45780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9168385" y="45780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171155" y="458516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9665170" y="458516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9156987" y="517471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9158859" y="57523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158860" y="51747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9652875" y="51747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61" name="직선 연결선 160"/>
          <p:cNvCxnSpPr/>
          <p:nvPr/>
        </p:nvCxnSpPr>
        <p:spPr>
          <a:xfrm>
            <a:off x="9156987" y="517471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9158859" y="57523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9158860" y="51747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52875" y="51747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65" name="직선 연결선 164"/>
          <p:cNvCxnSpPr/>
          <p:nvPr/>
        </p:nvCxnSpPr>
        <p:spPr>
          <a:xfrm>
            <a:off x="9156987" y="517471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9158859" y="516863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9158860" y="516863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9652875" y="516863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9158860" y="516863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9652875" y="516863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9158860" y="516863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9161629" y="575329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9161630" y="517571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9655645" y="517571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77" name="직선 연결선 176"/>
          <p:cNvCxnSpPr/>
          <p:nvPr/>
        </p:nvCxnSpPr>
        <p:spPr>
          <a:xfrm>
            <a:off x="9161629" y="575329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741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날짜별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상세 보기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일주일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가계부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날짜별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상세 보기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일주일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860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MEM_ATBK_001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9171154" y="401366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171155" y="401366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665170" y="401366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9171154" y="401366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74" y="747792"/>
            <a:ext cx="2743227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99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날짜별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상세 보기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개월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가계부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날짜별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상세 보기 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기간설정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시작일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860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MEM_ATBK_002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86" y="736980"/>
            <a:ext cx="2743227" cy="594000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4975310" y="504986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5539744" y="504986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시작 날짜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선택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후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OK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으로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2403" y="1121734"/>
            <a:ext cx="179247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cancel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475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날짜별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상세 보기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개월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가계부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날짜별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상세 보기 </a:t>
            </a:r>
            <a:r>
              <a:rPr kumimoji="0" lang="ko-KR" alt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기간설정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시작일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860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MEM_ATBK_003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37" y="736980"/>
            <a:ext cx="2743227" cy="594000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4709303" y="504986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5203318" y="504986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종료 날짜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선택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후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OK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MEM_ATBK_004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으로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72403" y="1121734"/>
            <a:ext cx="179247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cancel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27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날짜별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상세 보기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개월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가계부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날짜별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상세 보기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기간설정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860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MEM_ATBK_004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461" y="736980"/>
            <a:ext cx="2743227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51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날짜별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상세 보기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기간 설정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가계부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카테고리 별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860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MEM_ATBK_005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1" y="736980"/>
            <a:ext cx="2743227" cy="594000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5185362" y="4961410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72403" y="1121734"/>
            <a:ext cx="179247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특정 카테고리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477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60" y="747792"/>
            <a:ext cx="2743227" cy="594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기간 설정 시작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가계부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카테고리 별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저축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860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MEM_ATBK_006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03" y="1115054"/>
            <a:ext cx="165942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 보기 버튼 선택 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MEM_ATBK_007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68385" y="226589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68385" y="2849725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141539" y="141199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08753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수입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기간별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 내역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가계부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카테고리 별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저축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상세보기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860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MEM_ATBK_007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25" y="747792"/>
            <a:ext cx="2743227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45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수입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(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기간별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)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상세 내역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가계부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최근 날짜순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수입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860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MEM_ATBK_008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47" y="747792"/>
            <a:ext cx="2743227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16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소비 기간별 상세 내역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가계부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최근 날짜순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소비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21860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MEM_ATBK_009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36" y="747792"/>
            <a:ext cx="2743227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0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" y="1121734"/>
            <a:ext cx="8864000" cy="4986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로그아웃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436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ADMIN_MAIN_002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60584" y="169174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099001" y="389469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1</a:t>
            </a:r>
          </a:p>
        </p:txBody>
      </p:sp>
      <p:sp>
        <p:nvSpPr>
          <p:cNvPr id="42" name="타원 41"/>
          <p:cNvSpPr/>
          <p:nvPr/>
        </p:nvSpPr>
        <p:spPr>
          <a:xfrm>
            <a:off x="5476642" y="389469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확인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</a:t>
            </a:r>
            <a:r>
              <a:rPr lang="en-US" altLang="ko-KR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LOGIN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672402" y="1709086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취소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ADMIN_MAIN_000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메인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로그아웃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187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308850" y="458416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867404" y="409503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316249" y="575049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867404" y="152395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03" y="1115054"/>
            <a:ext cx="157447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인증번호 요청 실패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68385" y="168715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72403" y="1685688"/>
            <a:ext cx="157447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인증번호 요청 성공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MEM_REG_002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68385" y="226589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72403" y="2264426"/>
            <a:ext cx="157447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인증 실패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68385" y="28597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92" y="771186"/>
            <a:ext cx="2734132" cy="592030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672403" y="2848259"/>
            <a:ext cx="157447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인증 성공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MEM_REG_004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051538" y="2877527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9" name="타원 48"/>
          <p:cNvSpPr/>
          <p:nvPr/>
        </p:nvSpPr>
        <p:spPr>
          <a:xfrm>
            <a:off x="5051538" y="33723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51" name="타원 50"/>
          <p:cNvSpPr/>
          <p:nvPr/>
        </p:nvSpPr>
        <p:spPr>
          <a:xfrm>
            <a:off x="5142541" y="3849651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60" name="타원 59"/>
          <p:cNvSpPr/>
          <p:nvPr/>
        </p:nvSpPr>
        <p:spPr>
          <a:xfrm>
            <a:off x="5100744" y="6173793"/>
            <a:ext cx="398400" cy="398400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61" name="타원 60"/>
          <p:cNvSpPr/>
          <p:nvPr/>
        </p:nvSpPr>
        <p:spPr>
          <a:xfrm>
            <a:off x="3562602" y="6192747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68385" y="343632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672403" y="3434860"/>
            <a:ext cx="157447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중복 확인 실패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MEM_REG_005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168385" y="401975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72403" y="4018284"/>
            <a:ext cx="157447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중복 확인 성공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168385" y="459188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72403" y="4590414"/>
            <a:ext cx="157447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확인 실패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MEM_REG_007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168385" y="517552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672403" y="5174058"/>
            <a:ext cx="157447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가입 성공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MEM_REG_008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168385" y="5748421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672403" y="5746955"/>
            <a:ext cx="171232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876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인증번호 요청 실패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57447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MEM_REG_001</a:t>
            </a: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68385" y="170224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9" y="743578"/>
            <a:ext cx="2734132" cy="5953493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5031441" y="236681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7615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인증번호 요청 성공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57447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MEM_REG_002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68385" y="170224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78" y="753625"/>
            <a:ext cx="2734133" cy="5943441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42875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73" y="753620"/>
            <a:ext cx="2719160" cy="5943441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인증 실패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57447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MEM_REG_003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9722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인증 성공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57447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MEM_REG_004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72" y="763670"/>
            <a:ext cx="2735542" cy="5923360"/>
          </a:xfrm>
          <a:prstGeom prst="rect">
            <a:avLst/>
          </a:prstGeom>
        </p:spPr>
      </p:pic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4091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71" y="763665"/>
            <a:ext cx="2735543" cy="5923362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중복 확인 실패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57447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MEM_REG_005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59633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70" y="763665"/>
            <a:ext cx="2735544" cy="5923364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중복 확인 성공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57447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MEM_REG_006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7582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9" y="763665"/>
            <a:ext cx="2735545" cy="5923364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중복 확인 실패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57447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MEM_REG_007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1165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8" y="763665"/>
            <a:ext cx="2735546" cy="5923369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회원가입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가입 성공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71232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MEM_REG_008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4026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30903" cy="591331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찾기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 찾기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2897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MEM_FND_000</a:t>
            </a: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130142" y="163044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5140190" y="6182699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9" name="타원 38"/>
          <p:cNvSpPr/>
          <p:nvPr/>
        </p:nvSpPr>
        <p:spPr>
          <a:xfrm>
            <a:off x="3558677" y="6182699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168385" y="170371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72403" y="1702248"/>
            <a:ext cx="158729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 찾기 실패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68385" y="229790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72403" y="2296440"/>
            <a:ext cx="1587294" cy="749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 찾기 성공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MEM_FND_002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68385" y="28499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72403" y="2848486"/>
            <a:ext cx="171232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797981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" y="1121734"/>
            <a:ext cx="8864000" cy="4986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삭제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436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ADMIN_MAIN_003</a:t>
            </a:r>
          </a:p>
        </p:txBody>
      </p:sp>
      <p:sp>
        <p:nvSpPr>
          <p:cNvPr id="34" name="타원 33"/>
          <p:cNvSpPr/>
          <p:nvPr/>
        </p:nvSpPr>
        <p:spPr>
          <a:xfrm>
            <a:off x="4178352" y="3890715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60584" y="169174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449682" y="3890715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133" b="1">
                <a:solidFill>
                  <a:srgbClr val="C75252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확인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ADMIN_MAIN_004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672402" y="1718856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취소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ADMIN_MAIN_000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메인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삭제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915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35547" cy="5923371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찾기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 찾기 실패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2897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MEM_FND_001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8823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35547" cy="5923371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 찾기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 찾기 성공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71232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MEM_FND_002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00518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8" y="763665"/>
            <a:ext cx="2735546" cy="5923369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58729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 조회 실패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MEM_FND_004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MEM_FND_003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141972" y="616951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3562603" y="6182699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68385" y="169624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72403" y="1694781"/>
            <a:ext cx="158729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 조회 성공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MEM_FND_005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68385" y="226929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2403" y="2267828"/>
            <a:ext cx="171232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609950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35547" cy="591331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찾기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찾기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 조회 실패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2897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MEM_FND_004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5362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8" y="763665"/>
            <a:ext cx="2735546" cy="5923369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찾기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 문제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58729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문제 인증 실패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MEM_FND_005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141972" y="616951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3562603" y="6182699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168385" y="169624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72403" y="1694781"/>
            <a:ext cx="158729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문제 인증 성공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MEM_FND_007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68385" y="227836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72403" y="2276901"/>
            <a:ext cx="171232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630958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8" y="763665"/>
            <a:ext cx="2735546" cy="5923369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문제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문제 인증 실패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2897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MEM_FND_005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MEM_FND_006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65485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35547" cy="5923371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로그인 화면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이메일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/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 문제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문제 인증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성공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71232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MEM_FND_007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58731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15" y="763665"/>
            <a:ext cx="2735547" cy="5923371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MEM_MPG_000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305337" y="187768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5305337" y="236681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8" name="타원 37"/>
          <p:cNvSpPr/>
          <p:nvPr/>
        </p:nvSpPr>
        <p:spPr>
          <a:xfrm>
            <a:off x="5305337" y="285141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39" name="타원 38"/>
          <p:cNvSpPr/>
          <p:nvPr/>
        </p:nvSpPr>
        <p:spPr>
          <a:xfrm>
            <a:off x="5307621" y="3336014"/>
            <a:ext cx="398400" cy="398400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40" name="타원 39"/>
          <p:cNvSpPr/>
          <p:nvPr/>
        </p:nvSpPr>
        <p:spPr>
          <a:xfrm>
            <a:off x="3562604" y="5772861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2403" y="112173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168385" y="170371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72403" y="1702248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MEM_MPG_004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168385" y="229790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72403" y="2296440"/>
            <a:ext cx="160011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MEM_MPG_015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168385" y="28499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672403" y="2848486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168385" y="34312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672403" y="3429803"/>
            <a:ext cx="165462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MEM_MAIN_000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314030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30903" cy="591331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상세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상세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인증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MEM_MPG_001</a:t>
            </a: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91731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3605416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72403" y="1115054"/>
            <a:ext cx="160011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인증 실패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MEM_MPG_002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8385" y="168715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72403" y="1685688"/>
            <a:ext cx="160011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인증 성공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168385" y="228148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72403" y="2280020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5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35547" cy="5923371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상세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상세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인증 실패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MEM_MPG_002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86570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" y="1224792"/>
            <a:ext cx="8864000" cy="4986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확인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436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ADMIN_MAIN_004</a:t>
            </a:r>
          </a:p>
        </p:txBody>
      </p:sp>
      <p:sp>
        <p:nvSpPr>
          <p:cNvPr id="34" name="타원 33"/>
          <p:cNvSpPr/>
          <p:nvPr/>
        </p:nvSpPr>
        <p:spPr>
          <a:xfrm>
            <a:off x="4835357" y="400658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확인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ADMIN_MAIN_000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noProof="0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메인 </a:t>
            </a:r>
            <a:r>
              <a:rPr lang="en-US" altLang="ko-KR" sz="1067" noProof="0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noProof="0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삭제 </a:t>
            </a:r>
            <a:r>
              <a:rPr lang="en-US" altLang="ko-KR" sz="1067" noProof="0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noProof="0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확인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100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6" y="763665"/>
            <a:ext cx="2743349" cy="594026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상세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상세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인증 성공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MEM_MPG_003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574430" y="579708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47150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43348" cy="594026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인증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MEM_MPG_004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091731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3605416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72403" y="1115054"/>
            <a:ext cx="160011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인증 실패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MEM_MPG_005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8385" y="168715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72403" y="1685688"/>
            <a:ext cx="160011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인증 성공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168385" y="228148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72403" y="2280020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84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6" y="763665"/>
            <a:ext cx="2743349" cy="594026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인증 실패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MEM_MPG_004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MEM_MPG_005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1839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43348" cy="594026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MEM_MPG_006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05337" y="1877684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5305337" y="236681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9" name="타원 38"/>
          <p:cNvSpPr/>
          <p:nvPr/>
        </p:nvSpPr>
        <p:spPr>
          <a:xfrm>
            <a:off x="5305337" y="285141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40" name="타원 39"/>
          <p:cNvSpPr/>
          <p:nvPr/>
        </p:nvSpPr>
        <p:spPr>
          <a:xfrm>
            <a:off x="5307621" y="3336014"/>
            <a:ext cx="398400" cy="398400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42" name="타원 41"/>
          <p:cNvSpPr/>
          <p:nvPr/>
        </p:nvSpPr>
        <p:spPr>
          <a:xfrm>
            <a:off x="3562604" y="5772861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72403" y="112173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MEM_MPG_007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68385" y="170371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72403" y="1702248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MEM_MPG_009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68385" y="229790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72403" y="2296440"/>
            <a:ext cx="160011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68385" y="28499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672403" y="2848486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168385" y="34312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03" y="3429803"/>
            <a:ext cx="165462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MEM_MAIN_000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638407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35547" cy="5923371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이름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MEM_MPG_007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091731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3605416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72403" y="111505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MEM_MPG_008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8385" y="168715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2403" y="1685688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051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6" y="763665"/>
            <a:ext cx="2735548" cy="592337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이름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MEM_MPG_008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2945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43348" cy="5940262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휴대폰 번호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MEM_MPG_009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091731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3605416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72403" y="111505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MEM_MPG_009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8385" y="168715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2403" y="1685688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091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43348" cy="5940262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휴대폰 번호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MEM_MPG_010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9255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6" y="763665"/>
            <a:ext cx="2743349" cy="594026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MEM_MPG_011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091731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6" name="타원 45"/>
          <p:cNvSpPr/>
          <p:nvPr/>
        </p:nvSpPr>
        <p:spPr>
          <a:xfrm>
            <a:off x="3605416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72403" y="1115054"/>
            <a:ext cx="160011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확인 실패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MEM_MPG_012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168385" y="168715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672403" y="1685688"/>
            <a:ext cx="160011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확인 성공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MEM_MPG_013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168385" y="2281211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672403" y="2279745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89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6" y="763664"/>
            <a:ext cx="2738705" cy="5930209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MEM_MPG_012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21266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" y="1224792"/>
            <a:ext cx="8864000" cy="4986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수정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436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ADMIN_MAIN_005</a:t>
            </a:r>
          </a:p>
        </p:txBody>
      </p:sp>
      <p:sp>
        <p:nvSpPr>
          <p:cNvPr id="34" name="타원 33"/>
          <p:cNvSpPr/>
          <p:nvPr/>
        </p:nvSpPr>
        <p:spPr>
          <a:xfrm>
            <a:off x="4793793" y="5250202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60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9194456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72402" y="1121734"/>
            <a:ext cx="234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함초롬돋움"/>
                <a:ea typeface="함초롬돋움"/>
              </a:rPr>
              <a:t>수정 버튼 선택 시</a:t>
            </a:r>
            <a:endParaRPr lang="en-US" altLang="ko-KR" sz="1000" dirty="0" smtClean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ADMIN_MAIN_006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메인 </a:t>
            </a:r>
            <a:r>
              <a:rPr lang="en-US" altLang="ko-KR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수정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 smtClean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관리자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542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4"/>
            <a:ext cx="2730903" cy="591331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MEM_MPG_013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83401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6" y="763665"/>
            <a:ext cx="2743349" cy="594026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 문제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MEM_MPG_014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091731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3605416" y="5758873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72403" y="111505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MEM_MPG_015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68385" y="168715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2403" y="1685688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954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6" y="763665"/>
            <a:ext cx="2741183" cy="593557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회원정보 수정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찾기 문제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2897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MEM_MPG_006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MEM_MPG_015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298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43348" cy="5940262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로그아웃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71232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MEM_LOGIN_001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MEM_MPG_016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93956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30903" cy="591331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 탈퇴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MEM_MPG_017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649604" y="322865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5143619" y="3228658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6400" tIns="86400" rIns="62400" bIns="96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72403" y="112173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MEM_MPG_019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68385" y="170371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72403" y="1702248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해당 버튼 선택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MEM_MPG_018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378830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7" y="763665"/>
            <a:ext cx="2735547" cy="5923371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 탈퇴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취소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6001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MEM_MPG_018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7430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66" y="763665"/>
            <a:ext cx="2735548" cy="592337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 페이지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회원 탈퇴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성공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8385" y="11232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403" y="1121734"/>
            <a:ext cx="171232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배경 선택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MEM_LOGIN_000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15929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MEM_MPG_019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85600" y="6403137"/>
            <a:ext cx="2133600" cy="273843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031441" y="2376866"/>
            <a:ext cx="400684" cy="400684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32925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2689</Words>
  <Application>Microsoft Office PowerPoint</Application>
  <PresentationFormat>와이드스크린</PresentationFormat>
  <Paragraphs>1098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96</vt:i4>
      </vt:variant>
    </vt:vector>
  </HeadingPairs>
  <TitlesOfParts>
    <vt:vector size="104" baseType="lpstr">
      <vt:lpstr>굴림</vt:lpstr>
      <vt:lpstr>맑은 고딕</vt:lpstr>
      <vt:lpstr>함초롬돋움</vt:lpstr>
      <vt:lpstr>Arial</vt:lpstr>
      <vt:lpstr>한컴오피스</vt:lpstr>
      <vt:lpstr>1_한컴오피스</vt:lpstr>
      <vt:lpstr>2_한컴오피스</vt:lpstr>
      <vt:lpstr>3_한컴오피스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data-34</dc:creator>
  <cp:lastModifiedBy>data-34</cp:lastModifiedBy>
  <cp:revision>34</cp:revision>
  <dcterms:created xsi:type="dcterms:W3CDTF">2019-05-12T22:47:56Z</dcterms:created>
  <dcterms:modified xsi:type="dcterms:W3CDTF">2019-05-29T04:12:00Z</dcterms:modified>
</cp:coreProperties>
</file>